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08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3029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709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4092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8907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310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0922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26801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7500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8482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17111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19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5272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43312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72539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41056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8664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2AB22-69B0-43BF-ACA2-308C3440FE00}" type="datetimeFigureOut">
              <a:rPr lang="ru-RU" smtClean="0"/>
              <a:t>20.11.2020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13DC60-5E8F-4FD4-83CD-1380FAC812A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2795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  <p:sldLayoutId id="2147483805" r:id="rId13"/>
    <p:sldLayoutId id="2147483806" r:id="rId14"/>
    <p:sldLayoutId id="2147483807" r:id="rId15"/>
    <p:sldLayoutId id="2147483808" r:id="rId16"/>
    <p:sldLayoutId id="214748380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eg"/><Relationship Id="rId4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497D3E5-EEF8-4C1A-9C5A-E8BBDBD5F7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634" y="222047"/>
            <a:ext cx="3408184" cy="255613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463D0F4-8539-4CC5-86E7-E7CA467557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8258" y="4247020"/>
            <a:ext cx="3410592" cy="2557944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49CB9BE-DA41-4D0D-B4D4-566959C84A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226" y="4031848"/>
            <a:ext cx="3560536" cy="267040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40E2975-AFE7-4C0E-B505-EFFCE71B7E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761" y="2778185"/>
            <a:ext cx="2448441" cy="326458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EC3AAF7-EA56-4E88-9D3D-ADB3844DCD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3908" y="253229"/>
            <a:ext cx="3834916" cy="215234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4A309A-0182-4D06-8F33-E6624057F2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660" y="2026901"/>
            <a:ext cx="4207372" cy="2973209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FDC8AFF-F8A2-44AA-A23C-B8437CEA01B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15" y="2193541"/>
            <a:ext cx="3294557" cy="247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82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13C93A4-27F5-438B-92CF-AF49C9479C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272" y="179558"/>
            <a:ext cx="3470036" cy="260252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1421B4C-B1B4-4A04-9AF1-7B2F5EDAA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352" y="1197548"/>
            <a:ext cx="3213024" cy="372129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1D94D85-2DE2-4C69-9FB8-476719FF0E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6272" y="2798584"/>
            <a:ext cx="3470036" cy="3822823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6D3BF13-F176-44B8-B317-9B8B6DE06C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71" y="362438"/>
            <a:ext cx="3838185" cy="287863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AA72B18-C0F9-43E2-88A9-7352A7BF82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244" y="3428999"/>
            <a:ext cx="3857539" cy="3192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77877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онтур">
  <a:themeElements>
    <a:clrScheme name="Контур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Контур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онтур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TM04033919[[fn=Контур]]</Template>
  <TotalTime>57</TotalTime>
  <Words>0</Words>
  <Application>Microsoft Office PowerPoint</Application>
  <PresentationFormat>Широкоэкранный</PresentationFormat>
  <Paragraphs>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6" baseType="lpstr">
      <vt:lpstr>Arial</vt:lpstr>
      <vt:lpstr>Trebuchet MS</vt:lpstr>
      <vt:lpstr>Tw Cen MT</vt:lpstr>
      <vt:lpstr>Контур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2 1</dc:creator>
  <cp:lastModifiedBy>2 1</cp:lastModifiedBy>
  <cp:revision>8</cp:revision>
  <dcterms:created xsi:type="dcterms:W3CDTF">2020-11-20T01:30:18Z</dcterms:created>
  <dcterms:modified xsi:type="dcterms:W3CDTF">2020-11-20T09:34:02Z</dcterms:modified>
</cp:coreProperties>
</file>