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beauty.mypartnershop.ru/pictures/102209667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beauty.mypartnershop.ru/pictures/102209667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307975" y="908720"/>
            <a:ext cx="8656513" cy="489654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ОГКУСО «Центр социальной помощи семье и детям Тайшетского района»</a:t>
            </a:r>
            <a:br>
              <a:rPr lang="ru-RU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ru-RU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ru-RU" sz="4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И</a:t>
            </a:r>
            <a:r>
              <a:rPr lang="ru-RU" sz="4000" b="1" dirty="0" smtClean="0">
                <a:solidFill>
                  <a:srgbClr val="FF0000"/>
                </a:solidFill>
              </a:rPr>
              <a:t>нструктор </a:t>
            </a:r>
            <a:r>
              <a:rPr lang="ru-RU" sz="4000" b="1" dirty="0" smtClean="0">
                <a:solidFill>
                  <a:srgbClr val="FF0000"/>
                </a:solidFill>
              </a:rPr>
              <a:t>по </a:t>
            </a:r>
            <a:r>
              <a:rPr lang="ru-RU" sz="4000" b="1" dirty="0" smtClean="0">
                <a:solidFill>
                  <a:srgbClr val="FF0000"/>
                </a:solidFill>
              </a:rPr>
              <a:t>труду </a:t>
            </a:r>
            <a:r>
              <a:rPr lang="ru-RU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ru-RU" sz="4800" i="1" dirty="0" smtClean="0">
                <a:solidFill>
                  <a:srgbClr val="FF0000"/>
                </a:solidFill>
              </a:rPr>
              <a:t>Коротко и по делу</a:t>
            </a:r>
            <a:br>
              <a:rPr lang="ru-RU" sz="4800" i="1" dirty="0" smtClean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br>
              <a:rPr lang="ru-RU" sz="4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</a:br>
            <a:r>
              <a:rPr lang="ru-RU" sz="4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                        </a:t>
            </a:r>
            <a:r>
              <a:rPr lang="ru-RU" sz="4800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Жмулёв</a:t>
            </a:r>
            <a:r>
              <a:rPr lang="ru-RU" sz="4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8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А.П.</a:t>
            </a:r>
            <a:endParaRPr lang="ru-RU" sz="48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995936" y="5805264"/>
            <a:ext cx="4464496" cy="79208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i="1" dirty="0" smtClean="0">
                <a:solidFill>
                  <a:srgbClr val="FF0000"/>
                </a:solidFill>
              </a:rPr>
              <a:t>   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155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44" y="116632"/>
            <a:ext cx="8737256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 что у нас? Да как </a:t>
            </a:r>
            <a:r>
              <a:rPr lang="ru-RU" dirty="0" smtClean="0"/>
              <a:t>обычно – все заняты.</a:t>
            </a:r>
            <a:endParaRPr lang="ru-RU" dirty="0"/>
          </a:p>
        </p:txBody>
      </p:sp>
      <p:pic>
        <p:nvPicPr>
          <p:cNvPr id="2050" name="Picture 2" descr="C:\Documents and Settings\Артём\Рабочий стол\1\IMG-3bbb6de489c0985e516457a68c83193d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44" y="1268760"/>
            <a:ext cx="384042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Артём\Рабочий стол\1\IMG-ed84e641cabe7107970219cc193f06d9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45" y="1268760"/>
            <a:ext cx="4025578" cy="536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32370" y="4437111"/>
            <a:ext cx="4511638" cy="2199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0070C0"/>
                </a:solidFill>
              </a:rPr>
              <a:t>Изготавливаем поделки из дерева...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9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920" y="476672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...</a:t>
            </a:r>
            <a:r>
              <a:rPr lang="ru-RU" dirty="0" smtClean="0"/>
              <a:t>глины</a:t>
            </a:r>
            <a:r>
              <a:rPr lang="ru-RU" dirty="0"/>
              <a:t> </a:t>
            </a:r>
            <a:r>
              <a:rPr lang="ru-RU" dirty="0" smtClean="0"/>
              <a:t>на гончарном круге</a:t>
            </a:r>
            <a:endParaRPr lang="ru-RU" dirty="0"/>
          </a:p>
        </p:txBody>
      </p:sp>
      <p:pic>
        <p:nvPicPr>
          <p:cNvPr id="3074" name="Picture 2" descr="C:\Documents and Settings\Артём\Рабочий стол\1\IMG-18cbd5cdcf2919e6ff93f35b34375549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3541830" cy="472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Артём\Рабочий стол\1\IMG-697290b01d5900ef11b1ddc0a6521477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0648"/>
            <a:ext cx="3770784" cy="502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660032" y="5307832"/>
            <a:ext cx="411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...и даже бумаги!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92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6203032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У</a:t>
            </a:r>
            <a:r>
              <a:rPr lang="ru-RU" dirty="0" smtClean="0"/>
              <a:t>влекаемся музыкой</a:t>
            </a:r>
            <a:br>
              <a:rPr lang="ru-RU" dirty="0" smtClean="0"/>
            </a:br>
            <a:r>
              <a:rPr lang="ru-RU" sz="3600" dirty="0" smtClean="0"/>
              <a:t>Индивидуальные занятия по обучению игре на гитаре</a:t>
            </a:r>
            <a:endParaRPr lang="ru-RU" sz="3600" dirty="0"/>
          </a:p>
        </p:txBody>
      </p:sp>
      <p:pic>
        <p:nvPicPr>
          <p:cNvPr id="4098" name="Picture 2" descr="C:\Documents and Settings\Артём\Рабочий стол\1\IMG-fed90cea19a5d9f6032d6530121d5c9e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04864"/>
            <a:ext cx="3168352" cy="422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Артём\Рабочий стол\1\IMG-a913f43671ad10f636014167925cdbc8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408" y="1124744"/>
            <a:ext cx="2914203" cy="388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Артём\Рабочий стол\1\IMG-1c9483f4f68a70f8cd30549a6a0b5674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44824"/>
            <a:ext cx="3160243" cy="421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871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47248" cy="12424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Готовимся к  мероприятию, учим роли</a:t>
            </a:r>
            <a:endParaRPr lang="ru-RU" dirty="0"/>
          </a:p>
        </p:txBody>
      </p:sp>
      <p:pic>
        <p:nvPicPr>
          <p:cNvPr id="5122" name="Picture 2" descr="C:\Documents and Settings\Артём\Рабочий стол\1\IMG-d7d1a6d1d18146a296550df6a9a783ec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17" y="3951338"/>
            <a:ext cx="3646911" cy="259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Артём\Рабочий стол\1\IMG-a096860e5aeef838e835758a239fb56e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31058"/>
            <a:ext cx="3755570" cy="235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Documents and Settings\Артём\Рабочий стол\1\IMG-771e0b7d3b11cc1287326476e125d85b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400" y="1431058"/>
            <a:ext cx="3600400" cy="500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202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Артём\Рабочий стол\1\IMG-e1bcd6812d20e9259bfd462248627240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7272809" cy="452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72808" cy="129614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И у нас все получается и это нам нравиться…  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1890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55</Words>
  <Application>Microsoft Office PowerPoint</Application>
  <PresentationFormat>Экран (4:3)</PresentationFormat>
  <Paragraphs>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Поток</vt:lpstr>
      <vt:lpstr>ОГКУСО «Центр социальной помощи семье и детям Тайшетского района»   Инструктор по труду  Коротко и по делу                            Жмулёв А.П.</vt:lpstr>
      <vt:lpstr>А что у нас? Да как обычно – все заняты.</vt:lpstr>
      <vt:lpstr>...глины на гончарном круге</vt:lpstr>
      <vt:lpstr> Увлекаемся музыкой Индивидуальные занятия по обучению игре на гитаре</vt:lpstr>
      <vt:lpstr>Готовимся к  мероприятию, учим роли</vt:lpstr>
      <vt:lpstr>И у нас все получается и это нам нравиться…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за неделю 20.10 – 24.10 инструктора по труду Жмулёва А.П.</dc:title>
  <cp:lastModifiedBy>Лосева Е В</cp:lastModifiedBy>
  <cp:revision>8</cp:revision>
  <dcterms:modified xsi:type="dcterms:W3CDTF">2020-10-27T04:52:58Z</dcterms:modified>
</cp:coreProperties>
</file>