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E9BCA-12F6-4C98-A48B-A8924E4D9842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EBA3C60-4C49-43BC-8453-40FB83758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79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E9BCA-12F6-4C98-A48B-A8924E4D9842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A3C60-4C49-43BC-8453-40FB83758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101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E9BCA-12F6-4C98-A48B-A8924E4D9842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EBA3C60-4C49-43BC-8453-40FB83758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7719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E9BCA-12F6-4C98-A48B-A8924E4D9842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EBA3C60-4C49-43BC-8453-40FB83758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1263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E9BCA-12F6-4C98-A48B-A8924E4D9842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EBA3C60-4C49-43BC-8453-40FB83758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8900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E9BCA-12F6-4C98-A48B-A8924E4D9842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A3C60-4C49-43BC-8453-40FB83758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3714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E9BCA-12F6-4C98-A48B-A8924E4D9842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A3C60-4C49-43BC-8453-40FB83758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9949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E9BCA-12F6-4C98-A48B-A8924E4D9842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A3C60-4C49-43BC-8453-40FB83758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329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E9BCA-12F6-4C98-A48B-A8924E4D9842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EBA3C60-4C49-43BC-8453-40FB83758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263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E9BCA-12F6-4C98-A48B-A8924E4D9842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EBA3C60-4C49-43BC-8453-40FB83758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573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E9BCA-12F6-4C98-A48B-A8924E4D9842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EBA3C60-4C49-43BC-8453-40FB83758CDA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15319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E9BCA-12F6-4C98-A48B-A8924E4D9842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EBA3C60-4C49-43BC-8453-40FB83758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0918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E9BCA-12F6-4C98-A48B-A8924E4D9842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EBA3C60-4C49-43BC-8453-40FB83758CDA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211101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E9BCA-12F6-4C98-A48B-A8924E4D9842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EBA3C60-4C49-43BC-8453-40FB83758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16146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E9BCA-12F6-4C98-A48B-A8924E4D9842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A3C60-4C49-43BC-8453-40FB83758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1506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E9BCA-12F6-4C98-A48B-A8924E4D9842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BA3C60-4C49-43BC-8453-40FB83758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4795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EE9BCA-12F6-4C98-A48B-A8924E4D9842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EBA3C60-4C49-43BC-8453-40FB83758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3260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DF5B6FA-5162-4E3A-8EDB-F2669EEB6D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83323" y="186836"/>
            <a:ext cx="9144000" cy="899623"/>
          </a:xfrm>
        </p:spPr>
        <p:txBody>
          <a:bodyPr>
            <a:noAutofit/>
          </a:bodyPr>
          <a:lstStyle/>
          <a:p>
            <a:pPr algn="ctr"/>
            <a:r>
              <a:rPr lang="ru-RU" sz="4000" dirty="0"/>
              <a:t>Отчет педагога – психолога</a:t>
            </a:r>
          </a:p>
          <a:p>
            <a:pPr algn="ctr"/>
            <a:r>
              <a:rPr lang="ru-RU" sz="4000" dirty="0"/>
              <a:t>19.10.2020 – 25.10.2020</a:t>
            </a:r>
          </a:p>
        </p:txBody>
      </p:sp>
      <p:pic>
        <p:nvPicPr>
          <p:cNvPr id="1026" name="Picture 2" descr="https://img4.goodfon.ru/original/1920x1080/e/7a/oblaka-solntse-pole-doroga-gory-les.jpg">
            <a:extLst>
              <a:ext uri="{FF2B5EF4-FFF2-40B4-BE49-F238E27FC236}">
                <a16:creationId xmlns:a16="http://schemas.microsoft.com/office/drawing/2014/main" id="{736D9464-34CD-4C6E-86E1-E1F6E72127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B4829650-36EA-4885-B2A8-D7FFBEDADFB5}"/>
              </a:ext>
            </a:extLst>
          </p:cNvPr>
          <p:cNvSpPr txBox="1">
            <a:spLocks/>
          </p:cNvSpPr>
          <p:nvPr/>
        </p:nvSpPr>
        <p:spPr>
          <a:xfrm>
            <a:off x="1535723" y="339236"/>
            <a:ext cx="9144000" cy="613083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</a:rPr>
              <a:t>ОГКУСО «Центр социальной помощи семье и детям Тайшетского района»</a:t>
            </a:r>
          </a:p>
          <a:p>
            <a:pPr algn="ctr"/>
            <a:endParaRPr lang="ru-RU" sz="2400" b="1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ru-RU" sz="4000" b="1" dirty="0" err="1" smtClean="0">
                <a:solidFill>
                  <a:schemeClr val="bg2">
                    <a:lumMod val="50000"/>
                  </a:schemeClr>
                </a:solidFill>
              </a:rPr>
              <a:t>Психолого</a:t>
            </a:r>
            <a:r>
              <a:rPr lang="ru-RU" sz="4000" b="1" dirty="0" smtClean="0">
                <a:solidFill>
                  <a:schemeClr val="bg2">
                    <a:lumMod val="50000"/>
                  </a:schemeClr>
                </a:solidFill>
              </a:rPr>
              <a:t> – педагогическое сопровождение несовершеннолетних</a:t>
            </a:r>
          </a:p>
          <a:p>
            <a:pPr algn="ctr"/>
            <a:endParaRPr lang="ru-RU" sz="4000" b="1" dirty="0">
              <a:solidFill>
                <a:schemeClr val="bg2">
                  <a:lumMod val="50000"/>
                </a:schemeClr>
              </a:solidFill>
            </a:endParaRPr>
          </a:p>
          <a:p>
            <a:pPr algn="r"/>
            <a:r>
              <a:rPr lang="ru-RU" sz="4000" b="1" dirty="0" smtClean="0">
                <a:solidFill>
                  <a:srgbClr val="0070C0"/>
                </a:solidFill>
              </a:rPr>
              <a:t>Педагог – психолог </a:t>
            </a:r>
          </a:p>
          <a:p>
            <a:pPr algn="r"/>
            <a:r>
              <a:rPr lang="ru-RU" sz="4000" b="1" dirty="0" smtClean="0">
                <a:solidFill>
                  <a:srgbClr val="0070C0"/>
                </a:solidFill>
              </a:rPr>
              <a:t>Колчина Е.Г.</a:t>
            </a:r>
            <a:endParaRPr lang="ru-RU" sz="4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775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662E43-4784-4403-9226-0AF7D9080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334" y="132144"/>
            <a:ext cx="10425332" cy="493004"/>
          </a:xfrm>
        </p:spPr>
        <p:txBody>
          <a:bodyPr>
            <a:noAutofit/>
          </a:bodyPr>
          <a:lstStyle/>
          <a:p>
            <a:pPr algn="ctr"/>
            <a:r>
              <a:rPr lang="ru-RU" sz="2800" dirty="0"/>
              <a:t>Индивидуальное занятие по коррекции девиантного поведения     «Я для себя и для других»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A7A57FD-B1CA-4346-A50B-3A14A1AC4B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414" y="1199830"/>
            <a:ext cx="4243627" cy="565817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75D4524-4978-4B24-A457-298D9061CA2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2958" y="1199829"/>
            <a:ext cx="4243627" cy="565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410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9D54A3-ACF2-4D1C-9A58-31C8CDBA0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7195" y="112542"/>
            <a:ext cx="10515600" cy="900332"/>
          </a:xfrm>
        </p:spPr>
        <p:txBody>
          <a:bodyPr>
            <a:normAutofit/>
          </a:bodyPr>
          <a:lstStyle/>
          <a:p>
            <a:r>
              <a:rPr lang="ru-RU" sz="2800" dirty="0"/>
              <a:t>Занятие на ассоциативное мышление – «Пойми меня»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A60F53B-C864-4C3B-9CCA-DE9003EA35B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05" y="900332"/>
            <a:ext cx="5861539" cy="439615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70C4EC-6512-46E6-A714-16480991968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744" y="2391508"/>
            <a:ext cx="5711483" cy="4283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478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1F95BB-996A-4EEC-A44D-5938E31E9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8871" y="163684"/>
            <a:ext cx="10515600" cy="591478"/>
          </a:xfrm>
        </p:spPr>
        <p:txBody>
          <a:bodyPr>
            <a:normAutofit/>
          </a:bodyPr>
          <a:lstStyle/>
          <a:p>
            <a:r>
              <a:rPr lang="ru-RU" sz="2800" dirty="0"/>
              <a:t>Групповая дискуссия на тему «Умение общаться»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E23E5F5-AD4F-408D-97A3-80A7B055C2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38"/>
          <a:stretch/>
        </p:blipFill>
        <p:spPr>
          <a:xfrm>
            <a:off x="2131042" y="755162"/>
            <a:ext cx="7891975" cy="5271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41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DCFAF5-9A2D-4870-9C08-B3F25F6F7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1994" y="333814"/>
            <a:ext cx="10515600" cy="521140"/>
          </a:xfrm>
        </p:spPr>
        <p:txBody>
          <a:bodyPr>
            <a:normAutofit fontScale="90000"/>
          </a:bodyPr>
          <a:lstStyle/>
          <a:p>
            <a:r>
              <a:rPr lang="ru-RU" sz="2800" dirty="0"/>
              <a:t>Коррекционно-развивающее занятие «Твоя самооценка»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E5B91D9-F38B-4E46-973C-3E06A38F694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148" y="1296791"/>
            <a:ext cx="6011594" cy="450869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9AF8859-48E7-42F9-A1C0-64F7BDFA21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66" y="2363370"/>
            <a:ext cx="5842782" cy="4382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169552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124</TotalTime>
  <Words>66</Words>
  <Application>Microsoft Office PowerPoint</Application>
  <PresentationFormat>Широкоэкранный</PresentationFormat>
  <Paragraphs>12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Wingdings 3</vt:lpstr>
      <vt:lpstr>Легкий дым</vt:lpstr>
      <vt:lpstr>Презентация PowerPoint</vt:lpstr>
      <vt:lpstr>Индивидуальное занятие по коррекции девиантного поведения     «Я для себя и для других»</vt:lpstr>
      <vt:lpstr>Занятие на ассоциативное мышление – «Пойми меня»</vt:lpstr>
      <vt:lpstr>Групповая дискуссия на тему «Умение общаться»</vt:lpstr>
      <vt:lpstr>Коррекционно-развивающее занятие «Твоя самооценка»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2 1</dc:creator>
  <cp:lastModifiedBy>Лосева Е В</cp:lastModifiedBy>
  <cp:revision>9</cp:revision>
  <dcterms:created xsi:type="dcterms:W3CDTF">2020-10-22T06:52:35Z</dcterms:created>
  <dcterms:modified xsi:type="dcterms:W3CDTF">2020-10-23T07:37:01Z</dcterms:modified>
</cp:coreProperties>
</file>