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58" r:id="rId9"/>
    <p:sldId id="269" r:id="rId10"/>
    <p:sldId id="271" r:id="rId11"/>
    <p:sldId id="272" r:id="rId12"/>
    <p:sldId id="270" r:id="rId13"/>
    <p:sldId id="273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78957"/>
            <a:ext cx="6858000" cy="57606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8520" y="106849"/>
            <a:ext cx="9144000" cy="1944215"/>
          </a:xfrm>
          <a:effectLst>
            <a:reflection blurRad="6350" stA="50000" endA="300" endPos="55000" dir="5400000" sy="-100000" algn="bl" rotWithShape="0"/>
          </a:effectLst>
        </p:spPr>
        <p:txBody>
          <a:bodyPr>
            <a:noAutofit/>
          </a:bodyPr>
          <a:lstStyle/>
          <a:p>
            <a:r>
              <a:rPr lang="ru-RU" sz="8000" b="1" i="1" dirty="0" smtClean="0">
                <a:solidFill>
                  <a:schemeClr val="accent6">
                    <a:lumMod val="75000"/>
                  </a:schemeClr>
                </a:solidFill>
              </a:rPr>
              <a:t>Старым джинсам-</a:t>
            </a:r>
            <a:br>
              <a:rPr lang="ru-RU" sz="80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8000" b="1" i="1" dirty="0" smtClean="0">
                <a:solidFill>
                  <a:schemeClr val="accent6">
                    <a:lumMod val="75000"/>
                  </a:schemeClr>
                </a:solidFill>
              </a:rPr>
              <a:t>          новую жизнь»</a:t>
            </a:r>
            <a:endParaRPr lang="ru-RU" sz="8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9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50731">
            <a:off x="553533" y="1354750"/>
            <a:ext cx="4525963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724128" y="2420888"/>
            <a:ext cx="309634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Ильина София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6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24128" y="2420888"/>
            <a:ext cx="309634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Ильина Алёна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0898">
            <a:off x="221919" y="1281813"/>
            <a:ext cx="5063360" cy="5063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0356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24128" y="2420888"/>
            <a:ext cx="309634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Мымрина</a:t>
            </a:r>
            <a:r>
              <a:rPr lang="ru-RU" sz="4000" b="1" i="1" dirty="0" smtClean="0">
                <a:solidFill>
                  <a:srgbClr val="C00000"/>
                </a:solidFill>
              </a:rPr>
              <a:t> </a:t>
            </a:r>
            <a:r>
              <a:rPr lang="ru-RU" sz="4000" b="1" i="1" dirty="0">
                <a:solidFill>
                  <a:srgbClr val="C00000"/>
                </a:solidFill>
              </a:rPr>
              <a:t>А</a:t>
            </a:r>
            <a:r>
              <a:rPr lang="ru-RU" sz="4000" b="1" i="1" dirty="0" smtClean="0">
                <a:solidFill>
                  <a:srgbClr val="C00000"/>
                </a:solidFill>
              </a:rPr>
              <a:t>лександра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1994">
            <a:off x="456310" y="1545558"/>
            <a:ext cx="4698950" cy="4698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6627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24128" y="2420888"/>
            <a:ext cx="309634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Заичкина</a:t>
            </a:r>
            <a:r>
              <a:rPr lang="ru-RU" sz="4000" b="1" i="1" dirty="0" smtClean="0">
                <a:solidFill>
                  <a:srgbClr val="C00000"/>
                </a:solidFill>
              </a:rPr>
              <a:t> </a:t>
            </a:r>
            <a:r>
              <a:rPr lang="ru-RU" sz="4000" b="1" i="1" dirty="0">
                <a:solidFill>
                  <a:srgbClr val="C00000"/>
                </a:solidFill>
              </a:rPr>
              <a:t>А</a:t>
            </a:r>
            <a:r>
              <a:rPr lang="ru-RU" sz="4000" b="1" i="1" dirty="0" smtClean="0">
                <a:solidFill>
                  <a:srgbClr val="C00000"/>
                </a:solidFill>
              </a:rPr>
              <a:t>лександра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5062872" cy="5062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786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6056" y="2361812"/>
            <a:ext cx="309634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Тикалова</a:t>
            </a:r>
            <a:r>
              <a:rPr lang="ru-RU" sz="4000" b="1" i="1" dirty="0" smtClean="0">
                <a:solidFill>
                  <a:srgbClr val="C00000"/>
                </a:solidFill>
              </a:rPr>
              <a:t> Алина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24747" r="8687" b="20101"/>
          <a:stretch/>
        </p:blipFill>
        <p:spPr>
          <a:xfrm rot="5400000">
            <a:off x="294668" y="2305732"/>
            <a:ext cx="4993498" cy="320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522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6056" y="2361812"/>
            <a:ext cx="309634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Степин Наум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39248">
            <a:off x="556320" y="1528728"/>
            <a:ext cx="4452477" cy="4452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694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40907">
            <a:off x="-905987" y="2562821"/>
            <a:ext cx="5297714" cy="244673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Наш творческий процесс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7" r="22726"/>
          <a:stretch/>
        </p:blipFill>
        <p:spPr>
          <a:xfrm rot="5400000">
            <a:off x="3416453" y="2012002"/>
            <a:ext cx="4940749" cy="363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Наш творческий процесс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91680" y="1196752"/>
            <a:ext cx="540060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3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Наш творческий процесс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4104456" cy="41044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8837">
            <a:off x="4398454" y="2170686"/>
            <a:ext cx="4308003" cy="430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5558">
            <a:off x="380372" y="1772816"/>
            <a:ext cx="3789040" cy="37890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Наш творческий процесс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124744"/>
            <a:ext cx="5445224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30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01879">
            <a:off x="5699602" y="1100218"/>
            <a:ext cx="2840474" cy="284047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Наш творческий процесс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1520" y="1124744"/>
            <a:ext cx="4752528" cy="47525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502" y="3396208"/>
            <a:ext cx="3085850" cy="3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668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Наш творческий процесс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35051">
            <a:off x="243726" y="1440479"/>
            <a:ext cx="4858474" cy="48584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45927" y="2254560"/>
            <a:ext cx="3068960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855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640"/>
            <a:ext cx="7866112" cy="66074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708920"/>
            <a:ext cx="9144000" cy="1944215"/>
          </a:xfrm>
          <a:effectLst>
            <a:reflection blurRad="6350" stA="50000" endA="300" endPos="55000" dir="5400000" sy="-100000" algn="bl" rotWithShape="0"/>
          </a:effectLst>
        </p:spPr>
        <p:txBody>
          <a:bodyPr>
            <a:noAutofit/>
          </a:bodyPr>
          <a:lstStyle/>
          <a:p>
            <a:r>
              <a:rPr lang="ru-RU" sz="8000" b="1" i="1" dirty="0" smtClean="0">
                <a:solidFill>
                  <a:srgbClr val="FF0000"/>
                </a:solidFill>
              </a:rPr>
              <a:t>Старым джинсам-</a:t>
            </a:r>
            <a:br>
              <a:rPr lang="ru-RU" sz="8000" b="1" i="1" dirty="0" smtClean="0">
                <a:solidFill>
                  <a:srgbClr val="FF0000"/>
                </a:solidFill>
              </a:rPr>
            </a:br>
            <a:r>
              <a:rPr lang="ru-RU" sz="8000" b="1" i="1" dirty="0" smtClean="0">
                <a:solidFill>
                  <a:srgbClr val="FF0000"/>
                </a:solidFill>
              </a:rPr>
              <a:t>          новую жизнь»</a:t>
            </a:r>
            <a:endParaRPr lang="ru-RU" sz="8000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52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52</Words>
  <Application>Microsoft Office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Старым джинсам-           новую жизнь»</vt:lpstr>
      <vt:lpstr>Участники проекта:</vt:lpstr>
      <vt:lpstr>Участники проекта:</vt:lpstr>
      <vt:lpstr>Участники проекта:</vt:lpstr>
      <vt:lpstr>Участники проекта:</vt:lpstr>
      <vt:lpstr>Участники проекта:</vt:lpstr>
      <vt:lpstr>Участники проекта:</vt:lpstr>
      <vt:lpstr>Наш творческий процесс</vt:lpstr>
      <vt:lpstr>Наш творческий процесс</vt:lpstr>
      <vt:lpstr>Наш творческий процесс</vt:lpstr>
      <vt:lpstr>Наш творческий процесс</vt:lpstr>
      <vt:lpstr>Наш творческий процесс</vt:lpstr>
      <vt:lpstr>Наш творческий процесс</vt:lpstr>
      <vt:lpstr>Старым джинсам-           новую жизнь»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5</cp:revision>
  <dcterms:created xsi:type="dcterms:W3CDTF">2024-05-28T03:24:13Z</dcterms:created>
  <dcterms:modified xsi:type="dcterms:W3CDTF">2024-05-31T00:56:47Z</dcterms:modified>
</cp:coreProperties>
</file>