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7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8E363-7B48-4595-AF88-5764C720A84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25BAA-B6CC-4123-A0C3-BCC85A6E3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15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77809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В СЕТИ ИНТЕРНЕТ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4472" y="1628800"/>
            <a:ext cx="4038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оставляй в публичном доступе и не оправляй незнакомцам при общении с ними свою фотографию, контактную информацию или номер телефона.</a:t>
            </a: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Рассказывайте родителям, если у тебя есть страхи, связанные с Интернетом.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переходите по ссылкам в сообщениях от незнакомых адресатов. Не открывайте спам-сообщения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251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встречайся в реальной жизни с людьми, с которыми ты познакомился в Интернете. Сообщи родителям, если друзья из Интернета настаивают на встрече.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поддавайся на заманчивые предложения в интернете.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публикуй информацию, которая в будущем может скомпрометировать тебя или твоих знакомых.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DmitrichenkoSF\Desktop\27449c3e04e1559e80f0f009eee5affe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1984220" cy="111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mitrichenkoSF\Desktop\2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97152"/>
            <a:ext cx="5256584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446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105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ПРАВИЛА БЕЗОПАСНОГО ПОВЕДЕНИЯ В СЕТИ ИНТЕРНЕТ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ПО БЕЗОПАСНОСТИ В СЕТИ ИНТЕРНЕТ ДЛЯ РОДИТЕЛЕЙ</dc:title>
  <dc:creator>DmitrichenkoSF</dc:creator>
  <cp:lastModifiedBy>DmitrichenkoSF</cp:lastModifiedBy>
  <cp:revision>13</cp:revision>
  <cp:lastPrinted>2022-01-17T04:26:31Z</cp:lastPrinted>
  <dcterms:created xsi:type="dcterms:W3CDTF">2022-01-17T02:12:34Z</dcterms:created>
  <dcterms:modified xsi:type="dcterms:W3CDTF">2022-01-17T08:59:46Z</dcterms:modified>
</cp:coreProperties>
</file>